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6" r:id="rId3"/>
    <p:sldMasterId id="2147483737" r:id="rId4"/>
    <p:sldMasterId id="2147483738" r:id="rId5"/>
    <p:sldMasterId id="2147483739" r:id="rId6"/>
    <p:sldMasterId id="2147483740" r:id="rId7"/>
    <p:sldMasterId id="2147483741" r:id="rId8"/>
    <p:sldMasterId id="2147483742" r:id="rId9"/>
    <p:sldMasterId id="2147483743"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1" Type="http://schemas.openxmlformats.org/officeDocument/2006/relationships/theme" Target="theme/theme5.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5.xml"/><Relationship Id="rId25" Type="http://schemas.openxmlformats.org/officeDocument/2006/relationships/slide" Target="slides/slide14.xml"/><Relationship Id="rId27" Type="http://schemas.openxmlformats.org/officeDocument/2006/relationships/slide" Target="slides/slide16.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Master" Target="slideMasters/slideMaster5.xml"/><Relationship Id="rId8" Type="http://schemas.openxmlformats.org/officeDocument/2006/relationships/slideMaster" Target="slideMasters/slideMaster6.xml"/><Relationship Id="rId11" Type="http://schemas.openxmlformats.org/officeDocument/2006/relationships/notesMaster" Target="notesMasters/notesMaster1.xml"/><Relationship Id="rId10" Type="http://schemas.openxmlformats.org/officeDocument/2006/relationships/slideMaster" Target="slideMasters/slideMaster8.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2" name="Google Shape;64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9"/>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9"/>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9"/>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19"/>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2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p:nvPr>
            <p:ph idx="2" type="pic"/>
          </p:nvPr>
        </p:nvSpPr>
        <p:spPr>
          <a:xfrm>
            <a:off x="3887391" y="987426"/>
            <a:ext cx="4629150" cy="4873625"/>
          </a:xfrm>
          <a:prstGeom prst="rect">
            <a:avLst/>
          </a:prstGeom>
          <a:noFill/>
          <a:ln>
            <a:noFill/>
          </a:ln>
        </p:spPr>
      </p:sp>
      <p:sp>
        <p:nvSpPr>
          <p:cNvPr id="143" name="Google Shape;143;p2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2" name="Google Shape;17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8" name="Google Shape;17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4" name="Google Shape;184;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0" name="Google Shape;19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1" name="Google Shape;19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7" name="Google Shape;19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98" name="Google Shape;19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1" name="Google Shape;21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2" name="Google Shape;212;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4"/>
          <p:cNvSpPr/>
          <p:nvPr>
            <p:ph idx="2" type="pic"/>
          </p:nvPr>
        </p:nvSpPr>
        <p:spPr>
          <a:xfrm>
            <a:off x="1792288" y="612775"/>
            <a:ext cx="5486400" cy="4114800"/>
          </a:xfrm>
          <a:prstGeom prst="rect">
            <a:avLst/>
          </a:prstGeom>
          <a:noFill/>
          <a:ln>
            <a:noFill/>
          </a:ln>
        </p:spPr>
      </p:sp>
      <p:sp>
        <p:nvSpPr>
          <p:cNvPr id="218" name="Google Shape;21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9" name="Google Shape;219;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0" name="Shape 240"/>
        <p:cNvGrpSpPr/>
        <p:nvPr/>
      </p:nvGrpSpPr>
      <p:grpSpPr>
        <a:xfrm>
          <a:off x="0" y="0"/>
          <a:ext cx="0" cy="0"/>
          <a:chOff x="0" y="0"/>
          <a:chExt cx="0" cy="0"/>
        </a:xfrm>
      </p:grpSpPr>
      <p:sp>
        <p:nvSpPr>
          <p:cNvPr id="241" name="Google Shape;241;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4" name="Shape 244"/>
        <p:cNvGrpSpPr/>
        <p:nvPr/>
      </p:nvGrpSpPr>
      <p:grpSpPr>
        <a:xfrm>
          <a:off x="0" y="0"/>
          <a:ext cx="0" cy="0"/>
          <a:chOff x="0" y="0"/>
          <a:chExt cx="0" cy="0"/>
        </a:xfrm>
      </p:grpSpPr>
      <p:sp>
        <p:nvSpPr>
          <p:cNvPr id="245" name="Google Shape;245;p39"/>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6" name="Google Shape;246;p39"/>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247" name="Google Shape;247;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0" name="Shape 250"/>
        <p:cNvGrpSpPr/>
        <p:nvPr/>
      </p:nvGrpSpPr>
      <p:grpSpPr>
        <a:xfrm>
          <a:off x="0" y="0"/>
          <a:ext cx="0" cy="0"/>
          <a:chOff x="0" y="0"/>
          <a:chExt cx="0" cy="0"/>
        </a:xfrm>
      </p:grpSpPr>
      <p:sp>
        <p:nvSpPr>
          <p:cNvPr id="251" name="Google Shape;251;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3" name="Google Shape;253;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6" name="Shape 256"/>
        <p:cNvGrpSpPr/>
        <p:nvPr/>
      </p:nvGrpSpPr>
      <p:grpSpPr>
        <a:xfrm>
          <a:off x="0" y="0"/>
          <a:ext cx="0" cy="0"/>
          <a:chOff x="0" y="0"/>
          <a:chExt cx="0" cy="0"/>
        </a:xfrm>
      </p:grpSpPr>
      <p:sp>
        <p:nvSpPr>
          <p:cNvPr id="257" name="Google Shape;257;p41"/>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8" name="Google Shape;258;p4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59" name="Google Shape;259;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2" name="Shape 262"/>
        <p:cNvGrpSpPr/>
        <p:nvPr/>
      </p:nvGrpSpPr>
      <p:grpSpPr>
        <a:xfrm>
          <a:off x="0" y="0"/>
          <a:ext cx="0" cy="0"/>
          <a:chOff x="0" y="0"/>
          <a:chExt cx="0" cy="0"/>
        </a:xfrm>
      </p:grpSpPr>
      <p:sp>
        <p:nvSpPr>
          <p:cNvPr id="263" name="Google Shape;263;p4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42"/>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5" name="Google Shape;265;p42"/>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66" name="Google Shape;266;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9" name="Shape 269"/>
        <p:cNvGrpSpPr/>
        <p:nvPr/>
      </p:nvGrpSpPr>
      <p:grpSpPr>
        <a:xfrm>
          <a:off x="0" y="0"/>
          <a:ext cx="0" cy="0"/>
          <a:chOff x="0" y="0"/>
          <a:chExt cx="0" cy="0"/>
        </a:xfrm>
      </p:grpSpPr>
      <p:sp>
        <p:nvSpPr>
          <p:cNvPr id="270" name="Google Shape;270;p43"/>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43"/>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72" name="Google Shape;272;p43"/>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43"/>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274" name="Google Shape;274;p43"/>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5" name="Google Shape;275;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8" name="Shape 278"/>
        <p:cNvGrpSpPr/>
        <p:nvPr/>
      </p:nvGrpSpPr>
      <p:grpSpPr>
        <a:xfrm>
          <a:off x="0" y="0"/>
          <a:ext cx="0" cy="0"/>
          <a:chOff x="0" y="0"/>
          <a:chExt cx="0" cy="0"/>
        </a:xfrm>
      </p:grpSpPr>
      <p:sp>
        <p:nvSpPr>
          <p:cNvPr id="279" name="Google Shape;279;p4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3" name="Shape 283"/>
        <p:cNvGrpSpPr/>
        <p:nvPr/>
      </p:nvGrpSpPr>
      <p:grpSpPr>
        <a:xfrm>
          <a:off x="0" y="0"/>
          <a:ext cx="0" cy="0"/>
          <a:chOff x="0" y="0"/>
          <a:chExt cx="0" cy="0"/>
        </a:xfrm>
      </p:grpSpPr>
      <p:sp>
        <p:nvSpPr>
          <p:cNvPr id="284" name="Google Shape;284;p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4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286" name="Google Shape;286;p4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87" name="Google Shape;287;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0" name="Shape 290"/>
        <p:cNvGrpSpPr/>
        <p:nvPr/>
      </p:nvGrpSpPr>
      <p:grpSpPr>
        <a:xfrm>
          <a:off x="0" y="0"/>
          <a:ext cx="0" cy="0"/>
          <a:chOff x="0" y="0"/>
          <a:chExt cx="0" cy="0"/>
        </a:xfrm>
      </p:grpSpPr>
      <p:sp>
        <p:nvSpPr>
          <p:cNvPr id="291" name="Google Shape;291;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46"/>
          <p:cNvSpPr/>
          <p:nvPr>
            <p:ph idx="2" type="pic"/>
          </p:nvPr>
        </p:nvSpPr>
        <p:spPr>
          <a:xfrm>
            <a:off x="3887391" y="987426"/>
            <a:ext cx="4629150" cy="4873625"/>
          </a:xfrm>
          <a:prstGeom prst="rect">
            <a:avLst/>
          </a:prstGeom>
          <a:noFill/>
          <a:ln>
            <a:noFill/>
          </a:ln>
        </p:spPr>
      </p:sp>
      <p:sp>
        <p:nvSpPr>
          <p:cNvPr id="293" name="Google Shape;293;p4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294" name="Google Shape;294;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97" name="Shape 297"/>
        <p:cNvGrpSpPr/>
        <p:nvPr/>
      </p:nvGrpSpPr>
      <p:grpSpPr>
        <a:xfrm>
          <a:off x="0" y="0"/>
          <a:ext cx="0" cy="0"/>
          <a:chOff x="0" y="0"/>
          <a:chExt cx="0" cy="0"/>
        </a:xfrm>
      </p:grpSpPr>
      <p:sp>
        <p:nvSpPr>
          <p:cNvPr id="298" name="Google Shape;298;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9" name="Google Shape;299;p4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3" name="Shape 303"/>
        <p:cNvGrpSpPr/>
        <p:nvPr/>
      </p:nvGrpSpPr>
      <p:grpSpPr>
        <a:xfrm>
          <a:off x="0" y="0"/>
          <a:ext cx="0" cy="0"/>
          <a:chOff x="0" y="0"/>
          <a:chExt cx="0" cy="0"/>
        </a:xfrm>
      </p:grpSpPr>
      <p:sp>
        <p:nvSpPr>
          <p:cNvPr id="304" name="Google Shape;304;p48"/>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48"/>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5" name="Shape 315"/>
        <p:cNvGrpSpPr/>
        <p:nvPr/>
      </p:nvGrpSpPr>
      <p:grpSpPr>
        <a:xfrm>
          <a:off x="0" y="0"/>
          <a:ext cx="0" cy="0"/>
          <a:chOff x="0" y="0"/>
          <a:chExt cx="0" cy="0"/>
        </a:xfrm>
      </p:grpSpPr>
      <p:sp>
        <p:nvSpPr>
          <p:cNvPr id="316" name="Google Shape;316;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9" name="Shape 319"/>
        <p:cNvGrpSpPr/>
        <p:nvPr/>
      </p:nvGrpSpPr>
      <p:grpSpPr>
        <a:xfrm>
          <a:off x="0" y="0"/>
          <a:ext cx="0" cy="0"/>
          <a:chOff x="0" y="0"/>
          <a:chExt cx="0" cy="0"/>
        </a:xfrm>
      </p:grpSpPr>
      <p:sp>
        <p:nvSpPr>
          <p:cNvPr id="320" name="Google Shape;320;p51"/>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51"/>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22" name="Google Shape;322;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5" name="Shape 325"/>
        <p:cNvGrpSpPr/>
        <p:nvPr/>
      </p:nvGrpSpPr>
      <p:grpSpPr>
        <a:xfrm>
          <a:off x="0" y="0"/>
          <a:ext cx="0" cy="0"/>
          <a:chOff x="0" y="0"/>
          <a:chExt cx="0" cy="0"/>
        </a:xfrm>
      </p:grpSpPr>
      <p:sp>
        <p:nvSpPr>
          <p:cNvPr id="326" name="Google Shape;326;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7" name="Google Shape;327;p5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8" name="Google Shape;328;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p53"/>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3" name="Google Shape;333;p53"/>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34" name="Google Shape;334;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7" name="Shape 337"/>
        <p:cNvGrpSpPr/>
        <p:nvPr/>
      </p:nvGrpSpPr>
      <p:grpSpPr>
        <a:xfrm>
          <a:off x="0" y="0"/>
          <a:ext cx="0" cy="0"/>
          <a:chOff x="0" y="0"/>
          <a:chExt cx="0" cy="0"/>
        </a:xfrm>
      </p:grpSpPr>
      <p:sp>
        <p:nvSpPr>
          <p:cNvPr id="338" name="Google Shape;338;p5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9" name="Google Shape;339;p54"/>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0" name="Google Shape;340;p54"/>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1" name="Google Shape;341;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4" name="Shape 344"/>
        <p:cNvGrpSpPr/>
        <p:nvPr/>
      </p:nvGrpSpPr>
      <p:grpSpPr>
        <a:xfrm>
          <a:off x="0" y="0"/>
          <a:ext cx="0" cy="0"/>
          <a:chOff x="0" y="0"/>
          <a:chExt cx="0" cy="0"/>
        </a:xfrm>
      </p:grpSpPr>
      <p:sp>
        <p:nvSpPr>
          <p:cNvPr id="345" name="Google Shape;345;p55"/>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5"/>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7" name="Google Shape;347;p55"/>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55"/>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49" name="Google Shape;349;p55"/>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3" name="Shape 353"/>
        <p:cNvGrpSpPr/>
        <p:nvPr/>
      </p:nvGrpSpPr>
      <p:grpSpPr>
        <a:xfrm>
          <a:off x="0" y="0"/>
          <a:ext cx="0" cy="0"/>
          <a:chOff x="0" y="0"/>
          <a:chExt cx="0" cy="0"/>
        </a:xfrm>
      </p:grpSpPr>
      <p:sp>
        <p:nvSpPr>
          <p:cNvPr id="354" name="Google Shape;354;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5" name="Google Shape;355;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8" name="Shape 358"/>
        <p:cNvGrpSpPr/>
        <p:nvPr/>
      </p:nvGrpSpPr>
      <p:grpSpPr>
        <a:xfrm>
          <a:off x="0" y="0"/>
          <a:ext cx="0" cy="0"/>
          <a:chOff x="0" y="0"/>
          <a:chExt cx="0" cy="0"/>
        </a:xfrm>
      </p:grpSpPr>
      <p:sp>
        <p:nvSpPr>
          <p:cNvPr id="359" name="Google Shape;359;p5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5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361" name="Google Shape;361;p5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62" name="Google Shape;362;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5" name="Shape 365"/>
        <p:cNvGrpSpPr/>
        <p:nvPr/>
      </p:nvGrpSpPr>
      <p:grpSpPr>
        <a:xfrm>
          <a:off x="0" y="0"/>
          <a:ext cx="0" cy="0"/>
          <a:chOff x="0" y="0"/>
          <a:chExt cx="0" cy="0"/>
        </a:xfrm>
      </p:grpSpPr>
      <p:sp>
        <p:nvSpPr>
          <p:cNvPr id="366" name="Google Shape;366;p58"/>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7" name="Google Shape;367;p58"/>
          <p:cNvSpPr/>
          <p:nvPr>
            <p:ph idx="2" type="pic"/>
          </p:nvPr>
        </p:nvSpPr>
        <p:spPr>
          <a:xfrm>
            <a:off x="3887391" y="987426"/>
            <a:ext cx="4629150" cy="4873625"/>
          </a:xfrm>
          <a:prstGeom prst="rect">
            <a:avLst/>
          </a:prstGeom>
          <a:noFill/>
          <a:ln>
            <a:noFill/>
          </a:ln>
        </p:spPr>
      </p:sp>
      <p:sp>
        <p:nvSpPr>
          <p:cNvPr id="368" name="Google Shape;368;p58"/>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369" name="Google Shape;369;p5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2" name="Shape 372"/>
        <p:cNvGrpSpPr/>
        <p:nvPr/>
      </p:nvGrpSpPr>
      <p:grpSpPr>
        <a:xfrm>
          <a:off x="0" y="0"/>
          <a:ext cx="0" cy="0"/>
          <a:chOff x="0" y="0"/>
          <a:chExt cx="0" cy="0"/>
        </a:xfrm>
      </p:grpSpPr>
      <p:sp>
        <p:nvSpPr>
          <p:cNvPr id="373" name="Google Shape;373;p5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5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5" name="Google Shape;375;p5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78" name="Shape 378"/>
        <p:cNvGrpSpPr/>
        <p:nvPr/>
      </p:nvGrpSpPr>
      <p:grpSpPr>
        <a:xfrm>
          <a:off x="0" y="0"/>
          <a:ext cx="0" cy="0"/>
          <a:chOff x="0" y="0"/>
          <a:chExt cx="0" cy="0"/>
        </a:xfrm>
      </p:grpSpPr>
      <p:sp>
        <p:nvSpPr>
          <p:cNvPr id="379" name="Google Shape;379;p60"/>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60"/>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1" name="Google Shape;381;p6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6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6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0" name="Shape 390"/>
        <p:cNvGrpSpPr/>
        <p:nvPr/>
      </p:nvGrpSpPr>
      <p:grpSpPr>
        <a:xfrm>
          <a:off x="0" y="0"/>
          <a:ext cx="0" cy="0"/>
          <a:chOff x="0" y="0"/>
          <a:chExt cx="0" cy="0"/>
        </a:xfrm>
      </p:grpSpPr>
      <p:sp>
        <p:nvSpPr>
          <p:cNvPr id="391" name="Google Shape;391;p6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6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6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4" name="Shape 394"/>
        <p:cNvGrpSpPr/>
        <p:nvPr/>
      </p:nvGrpSpPr>
      <p:grpSpPr>
        <a:xfrm>
          <a:off x="0" y="0"/>
          <a:ext cx="0" cy="0"/>
          <a:chOff x="0" y="0"/>
          <a:chExt cx="0" cy="0"/>
        </a:xfrm>
      </p:grpSpPr>
      <p:sp>
        <p:nvSpPr>
          <p:cNvPr id="395" name="Google Shape;395;p63"/>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6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7" name="Google Shape;397;p6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6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6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0" name="Shape 400"/>
        <p:cNvGrpSpPr/>
        <p:nvPr/>
      </p:nvGrpSpPr>
      <p:grpSpPr>
        <a:xfrm>
          <a:off x="0" y="0"/>
          <a:ext cx="0" cy="0"/>
          <a:chOff x="0" y="0"/>
          <a:chExt cx="0" cy="0"/>
        </a:xfrm>
      </p:grpSpPr>
      <p:sp>
        <p:nvSpPr>
          <p:cNvPr id="401" name="Google Shape;401;p6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6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3" name="Google Shape;403;p6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6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6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6" name="Shape 406"/>
        <p:cNvGrpSpPr/>
        <p:nvPr/>
      </p:nvGrpSpPr>
      <p:grpSpPr>
        <a:xfrm>
          <a:off x="0" y="0"/>
          <a:ext cx="0" cy="0"/>
          <a:chOff x="0" y="0"/>
          <a:chExt cx="0" cy="0"/>
        </a:xfrm>
      </p:grpSpPr>
      <p:sp>
        <p:nvSpPr>
          <p:cNvPr id="407" name="Google Shape;407;p6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8" name="Google Shape;408;p6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09" name="Google Shape;409;p6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0" name="Google Shape;410;p6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6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2" name="Shape 412"/>
        <p:cNvGrpSpPr/>
        <p:nvPr/>
      </p:nvGrpSpPr>
      <p:grpSpPr>
        <a:xfrm>
          <a:off x="0" y="0"/>
          <a:ext cx="0" cy="0"/>
          <a:chOff x="0" y="0"/>
          <a:chExt cx="0" cy="0"/>
        </a:xfrm>
      </p:grpSpPr>
      <p:sp>
        <p:nvSpPr>
          <p:cNvPr id="413" name="Google Shape;413;p6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4" name="Google Shape;414;p6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5" name="Google Shape;415;p6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6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6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6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9" name="Shape 419"/>
        <p:cNvGrpSpPr/>
        <p:nvPr/>
      </p:nvGrpSpPr>
      <p:grpSpPr>
        <a:xfrm>
          <a:off x="0" y="0"/>
          <a:ext cx="0" cy="0"/>
          <a:chOff x="0" y="0"/>
          <a:chExt cx="0" cy="0"/>
        </a:xfrm>
      </p:grpSpPr>
      <p:sp>
        <p:nvSpPr>
          <p:cNvPr id="420" name="Google Shape;420;p6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6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2" name="Google Shape;422;p6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6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4" name="Google Shape;424;p6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6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6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8" name="Shape 428"/>
        <p:cNvGrpSpPr/>
        <p:nvPr/>
      </p:nvGrpSpPr>
      <p:grpSpPr>
        <a:xfrm>
          <a:off x="0" y="0"/>
          <a:ext cx="0" cy="0"/>
          <a:chOff x="0" y="0"/>
          <a:chExt cx="0" cy="0"/>
        </a:xfrm>
      </p:grpSpPr>
      <p:sp>
        <p:nvSpPr>
          <p:cNvPr id="429" name="Google Shape;429;p6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6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6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2" name="Google Shape;432;p6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33" name="Shape 433"/>
        <p:cNvGrpSpPr/>
        <p:nvPr/>
      </p:nvGrpSpPr>
      <p:grpSpPr>
        <a:xfrm>
          <a:off x="0" y="0"/>
          <a:ext cx="0" cy="0"/>
          <a:chOff x="0" y="0"/>
          <a:chExt cx="0" cy="0"/>
        </a:xfrm>
      </p:grpSpPr>
      <p:sp>
        <p:nvSpPr>
          <p:cNvPr id="434" name="Google Shape;434;p6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5" name="Google Shape;435;p6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6" name="Google Shape;436;p6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7" name="Google Shape;437;p6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6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0" name="Shape 440"/>
        <p:cNvGrpSpPr/>
        <p:nvPr/>
      </p:nvGrpSpPr>
      <p:grpSpPr>
        <a:xfrm>
          <a:off x="0" y="0"/>
          <a:ext cx="0" cy="0"/>
          <a:chOff x="0" y="0"/>
          <a:chExt cx="0" cy="0"/>
        </a:xfrm>
      </p:grpSpPr>
      <p:sp>
        <p:nvSpPr>
          <p:cNvPr id="441" name="Google Shape;441;p7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70"/>
          <p:cNvSpPr/>
          <p:nvPr>
            <p:ph idx="2" type="pic"/>
          </p:nvPr>
        </p:nvSpPr>
        <p:spPr>
          <a:xfrm>
            <a:off x="3887391" y="987426"/>
            <a:ext cx="4629150" cy="4873625"/>
          </a:xfrm>
          <a:prstGeom prst="rect">
            <a:avLst/>
          </a:prstGeom>
          <a:noFill/>
          <a:ln>
            <a:noFill/>
          </a:ln>
        </p:spPr>
      </p:sp>
      <p:sp>
        <p:nvSpPr>
          <p:cNvPr id="443" name="Google Shape;443;p7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4" name="Google Shape;444;p7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7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7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47" name="Shape 447"/>
        <p:cNvGrpSpPr/>
        <p:nvPr/>
      </p:nvGrpSpPr>
      <p:grpSpPr>
        <a:xfrm>
          <a:off x="0" y="0"/>
          <a:ext cx="0" cy="0"/>
          <a:chOff x="0" y="0"/>
          <a:chExt cx="0" cy="0"/>
        </a:xfrm>
      </p:grpSpPr>
      <p:sp>
        <p:nvSpPr>
          <p:cNvPr id="448" name="Google Shape;448;p7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7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7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1" name="Google Shape;451;p7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7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53" name="Shape 453"/>
        <p:cNvGrpSpPr/>
        <p:nvPr/>
      </p:nvGrpSpPr>
      <p:grpSpPr>
        <a:xfrm>
          <a:off x="0" y="0"/>
          <a:ext cx="0" cy="0"/>
          <a:chOff x="0" y="0"/>
          <a:chExt cx="0" cy="0"/>
        </a:xfrm>
      </p:grpSpPr>
      <p:sp>
        <p:nvSpPr>
          <p:cNvPr id="454" name="Google Shape;454;p72"/>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72"/>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7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7" name="Google Shape;457;p7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7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5" name="Shape 465"/>
        <p:cNvGrpSpPr/>
        <p:nvPr/>
      </p:nvGrpSpPr>
      <p:grpSpPr>
        <a:xfrm>
          <a:off x="0" y="0"/>
          <a:ext cx="0" cy="0"/>
          <a:chOff x="0" y="0"/>
          <a:chExt cx="0" cy="0"/>
        </a:xfrm>
      </p:grpSpPr>
      <p:sp>
        <p:nvSpPr>
          <p:cNvPr id="466" name="Google Shape;466;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7" name="Google Shape;467;p7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8" name="Google Shape;468;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0" name="Google Shape;470;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1" name="Shape 471"/>
        <p:cNvGrpSpPr/>
        <p:nvPr/>
      </p:nvGrpSpPr>
      <p:grpSpPr>
        <a:xfrm>
          <a:off x="0" y="0"/>
          <a:ext cx="0" cy="0"/>
          <a:chOff x="0" y="0"/>
          <a:chExt cx="0" cy="0"/>
        </a:xfrm>
      </p:grpSpPr>
      <p:sp>
        <p:nvSpPr>
          <p:cNvPr id="472" name="Google Shape;472;p7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7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4" name="Google Shape;474;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77" name="Shape 477"/>
        <p:cNvGrpSpPr/>
        <p:nvPr/>
      </p:nvGrpSpPr>
      <p:grpSpPr>
        <a:xfrm>
          <a:off x="0" y="0"/>
          <a:ext cx="0" cy="0"/>
          <a:chOff x="0" y="0"/>
          <a:chExt cx="0" cy="0"/>
        </a:xfrm>
      </p:grpSpPr>
      <p:sp>
        <p:nvSpPr>
          <p:cNvPr id="478" name="Google Shape;478;p7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7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80" name="Google Shape;480;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3" name="Shape 483"/>
        <p:cNvGrpSpPr/>
        <p:nvPr/>
      </p:nvGrpSpPr>
      <p:grpSpPr>
        <a:xfrm>
          <a:off x="0" y="0"/>
          <a:ext cx="0" cy="0"/>
          <a:chOff x="0" y="0"/>
          <a:chExt cx="0" cy="0"/>
        </a:xfrm>
      </p:grpSpPr>
      <p:sp>
        <p:nvSpPr>
          <p:cNvPr id="484" name="Google Shape;484;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5" name="Google Shape;485;p7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6" name="Google Shape;486;p7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7" name="Google Shape;487;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0" name="Shape 490"/>
        <p:cNvGrpSpPr/>
        <p:nvPr/>
      </p:nvGrpSpPr>
      <p:grpSpPr>
        <a:xfrm>
          <a:off x="0" y="0"/>
          <a:ext cx="0" cy="0"/>
          <a:chOff x="0" y="0"/>
          <a:chExt cx="0" cy="0"/>
        </a:xfrm>
      </p:grpSpPr>
      <p:sp>
        <p:nvSpPr>
          <p:cNvPr id="491" name="Google Shape;491;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7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3" name="Google Shape;493;p7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4" name="Google Shape;494;p7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5" name="Google Shape;495;p7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6" name="Google Shape;496;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7" name="Google Shape;497;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8" name="Google Shape;498;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9" name="Shape 499"/>
        <p:cNvGrpSpPr/>
        <p:nvPr/>
      </p:nvGrpSpPr>
      <p:grpSpPr>
        <a:xfrm>
          <a:off x="0" y="0"/>
          <a:ext cx="0" cy="0"/>
          <a:chOff x="0" y="0"/>
          <a:chExt cx="0" cy="0"/>
        </a:xfrm>
      </p:grpSpPr>
      <p:sp>
        <p:nvSpPr>
          <p:cNvPr id="500" name="Google Shape;500;p7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1" name="Google Shape;501;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3" name="Google Shape;503;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4" name="Shape 504"/>
        <p:cNvGrpSpPr/>
        <p:nvPr/>
      </p:nvGrpSpPr>
      <p:grpSpPr>
        <a:xfrm>
          <a:off x="0" y="0"/>
          <a:ext cx="0" cy="0"/>
          <a:chOff x="0" y="0"/>
          <a:chExt cx="0" cy="0"/>
        </a:xfrm>
      </p:grpSpPr>
      <p:sp>
        <p:nvSpPr>
          <p:cNvPr id="505" name="Google Shape;505;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8" name="Shape 508"/>
        <p:cNvGrpSpPr/>
        <p:nvPr/>
      </p:nvGrpSpPr>
      <p:grpSpPr>
        <a:xfrm>
          <a:off x="0" y="0"/>
          <a:ext cx="0" cy="0"/>
          <a:chOff x="0" y="0"/>
          <a:chExt cx="0" cy="0"/>
        </a:xfrm>
      </p:grpSpPr>
      <p:sp>
        <p:nvSpPr>
          <p:cNvPr id="509" name="Google Shape;509;p8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0" name="Google Shape;510;p8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11" name="Google Shape;511;p8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2" name="Google Shape;512;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15" name="Shape 515"/>
        <p:cNvGrpSpPr/>
        <p:nvPr/>
      </p:nvGrpSpPr>
      <p:grpSpPr>
        <a:xfrm>
          <a:off x="0" y="0"/>
          <a:ext cx="0" cy="0"/>
          <a:chOff x="0" y="0"/>
          <a:chExt cx="0" cy="0"/>
        </a:xfrm>
      </p:grpSpPr>
      <p:sp>
        <p:nvSpPr>
          <p:cNvPr id="516" name="Google Shape;516;p8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82"/>
          <p:cNvSpPr/>
          <p:nvPr>
            <p:ph idx="2" type="pic"/>
          </p:nvPr>
        </p:nvSpPr>
        <p:spPr>
          <a:xfrm>
            <a:off x="1792288" y="612775"/>
            <a:ext cx="5486400" cy="4114800"/>
          </a:xfrm>
          <a:prstGeom prst="rect">
            <a:avLst/>
          </a:prstGeom>
          <a:noFill/>
          <a:ln>
            <a:noFill/>
          </a:ln>
        </p:spPr>
      </p:sp>
      <p:sp>
        <p:nvSpPr>
          <p:cNvPr id="518" name="Google Shape;518;p8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9" name="Google Shape;519;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2" name="Shape 522"/>
        <p:cNvGrpSpPr/>
        <p:nvPr/>
      </p:nvGrpSpPr>
      <p:grpSpPr>
        <a:xfrm>
          <a:off x="0" y="0"/>
          <a:ext cx="0" cy="0"/>
          <a:chOff x="0" y="0"/>
          <a:chExt cx="0" cy="0"/>
        </a:xfrm>
      </p:grpSpPr>
      <p:sp>
        <p:nvSpPr>
          <p:cNvPr id="523" name="Google Shape;523;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8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25" name="Google Shape;525;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6" name="Google Shape;526;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8" name="Shape 528"/>
        <p:cNvGrpSpPr/>
        <p:nvPr/>
      </p:nvGrpSpPr>
      <p:grpSpPr>
        <a:xfrm>
          <a:off x="0" y="0"/>
          <a:ext cx="0" cy="0"/>
          <a:chOff x="0" y="0"/>
          <a:chExt cx="0" cy="0"/>
        </a:xfrm>
      </p:grpSpPr>
      <p:sp>
        <p:nvSpPr>
          <p:cNvPr id="529" name="Google Shape;529;p8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0" name="Google Shape;530;p8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1" name="Google Shape;531;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2" name="Google Shape;532;p8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0" name="Shape 540"/>
        <p:cNvGrpSpPr/>
        <p:nvPr/>
      </p:nvGrpSpPr>
      <p:grpSpPr>
        <a:xfrm>
          <a:off x="0" y="0"/>
          <a:ext cx="0" cy="0"/>
          <a:chOff x="0" y="0"/>
          <a:chExt cx="0" cy="0"/>
        </a:xfrm>
      </p:grpSpPr>
      <p:sp>
        <p:nvSpPr>
          <p:cNvPr id="541" name="Google Shape;541;p86"/>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2" name="Google Shape;542;p86"/>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3" name="Google Shape;543;p8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87"/>
          <p:cNvSpPr txBox="1"/>
          <p:nvPr>
            <p:ph type="ctrTitle"/>
          </p:nvPr>
        </p:nvSpPr>
        <p:spPr>
          <a:xfrm>
            <a:off x="685800" y="2130429"/>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6" name="Google Shape;546;p8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547" name="Google Shape;547;p87"/>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8" name="Google Shape;548;p87"/>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9" name="Google Shape;549;p8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0" name="Shape 550"/>
        <p:cNvGrpSpPr/>
        <p:nvPr/>
      </p:nvGrpSpPr>
      <p:grpSpPr>
        <a:xfrm>
          <a:off x="0" y="0"/>
          <a:ext cx="0" cy="0"/>
          <a:chOff x="0" y="0"/>
          <a:chExt cx="0" cy="0"/>
        </a:xfrm>
      </p:grpSpPr>
      <p:sp>
        <p:nvSpPr>
          <p:cNvPr id="551" name="Google Shape;551;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2" name="Google Shape;552;p88"/>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3" name="Google Shape;553;p88"/>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4" name="Google Shape;554;p88"/>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5" name="Google Shape;555;p88"/>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6" name="Shape 556"/>
        <p:cNvGrpSpPr/>
        <p:nvPr/>
      </p:nvGrpSpPr>
      <p:grpSpPr>
        <a:xfrm>
          <a:off x="0" y="0"/>
          <a:ext cx="0" cy="0"/>
          <a:chOff x="0" y="0"/>
          <a:chExt cx="0" cy="0"/>
        </a:xfrm>
      </p:grpSpPr>
      <p:sp>
        <p:nvSpPr>
          <p:cNvPr id="557" name="Google Shape;557;p89"/>
          <p:cNvSpPr txBox="1"/>
          <p:nvPr>
            <p:ph type="title"/>
          </p:nvPr>
        </p:nvSpPr>
        <p:spPr>
          <a:xfrm>
            <a:off x="722313" y="4406904"/>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3000"/>
              <a:buFont typeface="Calibri"/>
              <a:buNone/>
              <a:defRPr b="1"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8" name="Google Shape;558;p8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00"/>
              </a:spcBef>
              <a:spcAft>
                <a:spcPts val="0"/>
              </a:spcAft>
              <a:buClr>
                <a:srgbClr val="888888"/>
              </a:buClr>
              <a:buSzPts val="1500"/>
              <a:buNone/>
              <a:defRPr sz="1500">
                <a:solidFill>
                  <a:srgbClr val="888888"/>
                </a:solidFill>
              </a:defRPr>
            </a:lvl1pPr>
            <a:lvl2pPr indent="-228600" lvl="1" marL="914400" algn="l">
              <a:spcBef>
                <a:spcPts val="270"/>
              </a:spcBef>
              <a:spcAft>
                <a:spcPts val="0"/>
              </a:spcAft>
              <a:buClr>
                <a:srgbClr val="888888"/>
              </a:buClr>
              <a:buSzPts val="1350"/>
              <a:buNone/>
              <a:defRPr sz="1350">
                <a:solidFill>
                  <a:srgbClr val="888888"/>
                </a:solidFill>
              </a:defRPr>
            </a:lvl2pPr>
            <a:lvl3pPr indent="-228600" lvl="2" marL="1371600" algn="l">
              <a:spcBef>
                <a:spcPts val="240"/>
              </a:spcBef>
              <a:spcAft>
                <a:spcPts val="0"/>
              </a:spcAft>
              <a:buClr>
                <a:srgbClr val="888888"/>
              </a:buClr>
              <a:buSzPts val="1200"/>
              <a:buNone/>
              <a:defRPr sz="1200">
                <a:solidFill>
                  <a:srgbClr val="888888"/>
                </a:solidFill>
              </a:defRPr>
            </a:lvl3pPr>
            <a:lvl4pPr indent="-228600" lvl="3" marL="1828800" algn="l">
              <a:spcBef>
                <a:spcPts val="210"/>
              </a:spcBef>
              <a:spcAft>
                <a:spcPts val="0"/>
              </a:spcAft>
              <a:buClr>
                <a:srgbClr val="888888"/>
              </a:buClr>
              <a:buSzPts val="1050"/>
              <a:buNone/>
              <a:defRPr sz="1050">
                <a:solidFill>
                  <a:srgbClr val="888888"/>
                </a:solidFill>
              </a:defRPr>
            </a:lvl4pPr>
            <a:lvl5pPr indent="-228600" lvl="4" marL="2286000" algn="l">
              <a:spcBef>
                <a:spcPts val="21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559" name="Google Shape;559;p89"/>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0" name="Google Shape;560;p89"/>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1" name="Google Shape;561;p8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2" name="Shape 562"/>
        <p:cNvGrpSpPr/>
        <p:nvPr/>
      </p:nvGrpSpPr>
      <p:grpSpPr>
        <a:xfrm>
          <a:off x="0" y="0"/>
          <a:ext cx="0" cy="0"/>
          <a:chOff x="0" y="0"/>
          <a:chExt cx="0" cy="0"/>
        </a:xfrm>
      </p:grpSpPr>
      <p:sp>
        <p:nvSpPr>
          <p:cNvPr id="563" name="Google Shape;563;p9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4" name="Google Shape;564;p90"/>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565" name="Google Shape;565;p90"/>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25" lvl="3" marL="1828800" algn="l">
              <a:spcBef>
                <a:spcPts val="270"/>
              </a:spcBef>
              <a:spcAft>
                <a:spcPts val="0"/>
              </a:spcAft>
              <a:buClr>
                <a:schemeClr val="dk1"/>
              </a:buClr>
              <a:buSzPts val="1350"/>
              <a:buChar char="–"/>
              <a:defRPr sz="1350"/>
            </a:lvl4pPr>
            <a:lvl5pPr indent="-314325" lvl="4" marL="2286000" algn="l">
              <a:spcBef>
                <a:spcPts val="27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566" name="Google Shape;566;p90"/>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90"/>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9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9" name="Shape 569"/>
        <p:cNvGrpSpPr/>
        <p:nvPr/>
      </p:nvGrpSpPr>
      <p:grpSpPr>
        <a:xfrm>
          <a:off x="0" y="0"/>
          <a:ext cx="0" cy="0"/>
          <a:chOff x="0" y="0"/>
          <a:chExt cx="0" cy="0"/>
        </a:xfrm>
      </p:grpSpPr>
      <p:sp>
        <p:nvSpPr>
          <p:cNvPr id="570" name="Google Shape;570;p9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1" name="Google Shape;571;p9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572" name="Google Shape;572;p9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573" name="Google Shape;573;p91"/>
          <p:cNvSpPr txBox="1"/>
          <p:nvPr>
            <p:ph idx="3" type="body"/>
          </p:nvPr>
        </p:nvSpPr>
        <p:spPr>
          <a:xfrm>
            <a:off x="4645027"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0"/>
              <a:buNone/>
              <a:defRPr b="1" sz="1350"/>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574" name="Google Shape;574;p91"/>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25" lvl="2" marL="1371600" algn="l">
              <a:spcBef>
                <a:spcPts val="270"/>
              </a:spcBef>
              <a:spcAft>
                <a:spcPts val="0"/>
              </a:spcAft>
              <a:buClr>
                <a:schemeClr val="dk1"/>
              </a:buClr>
              <a:buSzPts val="1350"/>
              <a:buChar char="•"/>
              <a:defRPr sz="1350"/>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575" name="Google Shape;575;p9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9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9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8" name="Shape 578"/>
        <p:cNvGrpSpPr/>
        <p:nvPr/>
      </p:nvGrpSpPr>
      <p:grpSpPr>
        <a:xfrm>
          <a:off x="0" y="0"/>
          <a:ext cx="0" cy="0"/>
          <a:chOff x="0" y="0"/>
          <a:chExt cx="0" cy="0"/>
        </a:xfrm>
      </p:grpSpPr>
      <p:sp>
        <p:nvSpPr>
          <p:cNvPr id="579" name="Google Shape;579;p9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0" name="Google Shape;580;p92"/>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1" name="Google Shape;581;p92"/>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2" name="Google Shape;582;p9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3" name="Shape 583"/>
        <p:cNvGrpSpPr/>
        <p:nvPr/>
      </p:nvGrpSpPr>
      <p:grpSpPr>
        <a:xfrm>
          <a:off x="0" y="0"/>
          <a:ext cx="0" cy="0"/>
          <a:chOff x="0" y="0"/>
          <a:chExt cx="0" cy="0"/>
        </a:xfrm>
      </p:grpSpPr>
      <p:sp>
        <p:nvSpPr>
          <p:cNvPr id="584" name="Google Shape;584;p93"/>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93"/>
          <p:cNvSpPr txBox="1"/>
          <p:nvPr>
            <p:ph idx="1" type="body"/>
          </p:nvPr>
        </p:nvSpPr>
        <p:spPr>
          <a:xfrm>
            <a:off x="3575050" y="273054"/>
            <a:ext cx="5111750" cy="5853113"/>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586" name="Google Shape;586;p93"/>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587" name="Google Shape;587;p93"/>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8" name="Google Shape;588;p93"/>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9" name="Google Shape;589;p93"/>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0" name="Shape 590"/>
        <p:cNvGrpSpPr/>
        <p:nvPr/>
      </p:nvGrpSpPr>
      <p:grpSpPr>
        <a:xfrm>
          <a:off x="0" y="0"/>
          <a:ext cx="0" cy="0"/>
          <a:chOff x="0" y="0"/>
          <a:chExt cx="0" cy="0"/>
        </a:xfrm>
      </p:grpSpPr>
      <p:sp>
        <p:nvSpPr>
          <p:cNvPr id="591" name="Google Shape;591;p9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2" name="Google Shape;592;p94"/>
          <p:cNvSpPr/>
          <p:nvPr>
            <p:ph idx="2" type="pic"/>
          </p:nvPr>
        </p:nvSpPr>
        <p:spPr>
          <a:xfrm>
            <a:off x="1792288" y="612775"/>
            <a:ext cx="5486400" cy="4114800"/>
          </a:xfrm>
          <a:prstGeom prst="rect">
            <a:avLst/>
          </a:prstGeom>
          <a:noFill/>
          <a:ln>
            <a:noFill/>
          </a:ln>
        </p:spPr>
      </p:sp>
      <p:sp>
        <p:nvSpPr>
          <p:cNvPr id="593" name="Google Shape;593;p9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0"/>
              <a:buNone/>
              <a:defRPr sz="1050"/>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0"/>
              <a:buNone/>
              <a:defRPr sz="750"/>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594" name="Google Shape;594;p94"/>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5" name="Google Shape;595;p94"/>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6" name="Google Shape;596;p9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7" name="Shape 597"/>
        <p:cNvGrpSpPr/>
        <p:nvPr/>
      </p:nvGrpSpPr>
      <p:grpSpPr>
        <a:xfrm>
          <a:off x="0" y="0"/>
          <a:ext cx="0" cy="0"/>
          <a:chOff x="0" y="0"/>
          <a:chExt cx="0" cy="0"/>
        </a:xfrm>
      </p:grpSpPr>
      <p:sp>
        <p:nvSpPr>
          <p:cNvPr id="598" name="Google Shape;598;p9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9" name="Google Shape;599;p95"/>
          <p:cNvSpPr txBox="1"/>
          <p:nvPr>
            <p:ph idx="1" type="body"/>
          </p:nvPr>
        </p:nvSpPr>
        <p:spPr>
          <a:xfrm rot="5400000">
            <a:off x="2309019" y="-251615"/>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0" name="Google Shape;600;p9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9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2" name="Google Shape;602;p9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03" name="Shape 603"/>
        <p:cNvGrpSpPr/>
        <p:nvPr/>
      </p:nvGrpSpPr>
      <p:grpSpPr>
        <a:xfrm>
          <a:off x="0" y="0"/>
          <a:ext cx="0" cy="0"/>
          <a:chOff x="0" y="0"/>
          <a:chExt cx="0" cy="0"/>
        </a:xfrm>
      </p:grpSpPr>
      <p:sp>
        <p:nvSpPr>
          <p:cNvPr id="604" name="Google Shape;604;p96"/>
          <p:cNvSpPr txBox="1"/>
          <p:nvPr>
            <p:ph type="title"/>
          </p:nvPr>
        </p:nvSpPr>
        <p:spPr>
          <a:xfrm rot="5400000">
            <a:off x="4732338" y="2171705"/>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5" name="Google Shape;605;p96"/>
          <p:cNvSpPr txBox="1"/>
          <p:nvPr>
            <p:ph idx="1" type="body"/>
          </p:nvPr>
        </p:nvSpPr>
        <p:spPr>
          <a:xfrm rot="5400000">
            <a:off x="541338" y="190504"/>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6" name="Google Shape;606;p96"/>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7" name="Google Shape;607;p96"/>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9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7.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8.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9.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2" Type="http://schemas.openxmlformats.org/officeDocument/2006/relationships/theme" Target="../theme/theme2.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2" Type="http://schemas.openxmlformats.org/officeDocument/2006/relationships/theme" Target="../theme/theme3.xml"/><Relationship Id="rId9" Type="http://schemas.openxmlformats.org/officeDocument/2006/relationships/slideLayout" Target="../slideLayouts/slideLayout75.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2" Type="http://schemas.openxmlformats.org/officeDocument/2006/relationships/theme" Target="../theme/theme4.xml"/><Relationship Id="rId9" Type="http://schemas.openxmlformats.org/officeDocument/2006/relationships/slideLayout" Target="../slideLayouts/slideLayout86.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37" name="Google Shape;237;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8" name="Google Shape;238;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9" name="Google Shape;239;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1" name="Google Shape;311;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12" name="Google Shape;312;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3" name="Google Shape;313;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Google Shape;314;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4" name="Shape 384"/>
        <p:cNvGrpSpPr/>
        <p:nvPr/>
      </p:nvGrpSpPr>
      <p:grpSpPr>
        <a:xfrm>
          <a:off x="0" y="0"/>
          <a:ext cx="0" cy="0"/>
          <a:chOff x="0" y="0"/>
          <a:chExt cx="0" cy="0"/>
        </a:xfrm>
      </p:grpSpPr>
      <p:sp>
        <p:nvSpPr>
          <p:cNvPr id="385" name="Google Shape;385;p6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6" name="Google Shape;386;p6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7" name="Google Shape;387;p6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8" name="Google Shape;388;p6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9" name="Google Shape;389;p6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1" name="Google Shape;461;p7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2" name="Google Shape;462;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3" name="Google Shape;463;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4" name="Google Shape;464;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4" name="Shape 534"/>
        <p:cNvGrpSpPr/>
        <p:nvPr/>
      </p:nvGrpSpPr>
      <p:grpSpPr>
        <a:xfrm>
          <a:off x="0" y="0"/>
          <a:ext cx="0" cy="0"/>
          <a:chOff x="0" y="0"/>
          <a:chExt cx="0" cy="0"/>
        </a:xfrm>
      </p:grpSpPr>
      <p:sp>
        <p:nvSpPr>
          <p:cNvPr id="535" name="Google Shape;535;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6" name="Google Shape;536;p85"/>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37" name="Google Shape;537;p8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8" name="Google Shape;538;p8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9" name="Google Shape;539;p8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97"/>
          <p:cNvSpPr txBox="1"/>
          <p:nvPr/>
        </p:nvSpPr>
        <p:spPr>
          <a:xfrm>
            <a:off x="210254" y="908720"/>
            <a:ext cx="8928992" cy="33855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FF0000"/>
                </a:solidFill>
                <a:latin typeface="Calibri"/>
                <a:ea typeface="Calibri"/>
                <a:cs typeface="Calibri"/>
                <a:sym typeface="Calibri"/>
              </a:rPr>
              <a:t>Learning Intentions: </a:t>
            </a:r>
            <a:r>
              <a:rPr b="0" i="0" lang="en-GB" sz="2800" u="none" cap="none" strike="noStrike">
                <a:solidFill>
                  <a:srgbClr val="000000"/>
                </a:solidFill>
                <a:latin typeface="Calibri"/>
                <a:ea typeface="Calibri"/>
                <a:cs typeface="Calibri"/>
                <a:sym typeface="Calibri"/>
              </a:rPr>
              <a:t>Today we are continuing our learning about human nature, focusing on free will.</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Success Criteria: </a:t>
            </a:r>
            <a:r>
              <a:rPr lang="en-GB" sz="2800">
                <a:solidFill>
                  <a:srgbClr val="000000"/>
                </a:solidFill>
                <a:latin typeface="Calibri"/>
                <a:ea typeface="Calibri"/>
                <a:cs typeface="Calibri"/>
                <a:sym typeface="Calibri"/>
              </a:rPr>
              <a:t>By the end of the lesson I will:</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Understand the concept of free will including where this idea comes from.</a:t>
            </a:r>
            <a:endParaRPr sz="24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pic>
        <p:nvPicPr>
          <p:cNvPr id="614" name="Google Shape;614;p97"/>
          <p:cNvPicPr preferRelativeResize="0"/>
          <p:nvPr/>
        </p:nvPicPr>
        <p:blipFill rotWithShape="1">
          <a:blip r:embed="rId3">
            <a:alphaModFix/>
          </a:blip>
          <a:srcRect b="0" l="0" r="0" t="0"/>
          <a:stretch/>
        </p:blipFill>
        <p:spPr>
          <a:xfrm>
            <a:off x="5181086" y="4648992"/>
            <a:ext cx="1786283" cy="179237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106"/>
          <p:cNvPicPr preferRelativeResize="0"/>
          <p:nvPr/>
        </p:nvPicPr>
        <p:blipFill rotWithShape="1">
          <a:blip r:embed="rId3">
            <a:alphaModFix/>
          </a:blip>
          <a:srcRect b="25509" l="0" r="0" t="23769"/>
          <a:stretch/>
        </p:blipFill>
        <p:spPr>
          <a:xfrm>
            <a:off x="1571625" y="2586445"/>
            <a:ext cx="6000750" cy="3043645"/>
          </a:xfrm>
          <a:prstGeom prst="rect">
            <a:avLst/>
          </a:prstGeom>
          <a:noFill/>
          <a:ln>
            <a:noFill/>
          </a:ln>
        </p:spPr>
      </p:pic>
      <p:sp>
        <p:nvSpPr>
          <p:cNvPr id="675" name="Google Shape;675;p106"/>
          <p:cNvSpPr txBox="1"/>
          <p:nvPr/>
        </p:nvSpPr>
        <p:spPr>
          <a:xfrm>
            <a:off x="261257" y="326571"/>
            <a:ext cx="8386354"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Starter task:</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Rate your weekend.</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Tell the person next to you which face your are and why.</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07"/>
          <p:cNvSpPr/>
          <p:nvPr/>
        </p:nvSpPr>
        <p:spPr>
          <a:xfrm>
            <a:off x="179512" y="260648"/>
            <a:ext cx="8964488" cy="60170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judgement; the Messiah; the Messianic Age; Olam Ha’ba</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worship: Shabbat; synagogue</a:t>
            </a:r>
            <a:endParaRPr/>
          </a:p>
        </p:txBody>
      </p:sp>
      <p:sp>
        <p:nvSpPr>
          <p:cNvPr id="681" name="Google Shape;681;p107"/>
          <p:cNvSpPr/>
          <p:nvPr/>
        </p:nvSpPr>
        <p:spPr>
          <a:xfrm>
            <a:off x="7563393" y="1776549"/>
            <a:ext cx="1594997" cy="69233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FFFFFF"/>
              </a:solidFill>
              <a:latin typeface="Calibri"/>
              <a:ea typeface="Calibri"/>
              <a:cs typeface="Calibri"/>
              <a:sym typeface="Calibri"/>
            </a:endParaRPr>
          </a:p>
        </p:txBody>
      </p:sp>
      <p:pic>
        <p:nvPicPr>
          <p:cNvPr id="682" name="Google Shape;682;p107"/>
          <p:cNvPicPr preferRelativeResize="0"/>
          <p:nvPr/>
        </p:nvPicPr>
        <p:blipFill rotWithShape="1">
          <a:blip r:embed="rId3">
            <a:alphaModFix/>
          </a:blip>
          <a:srcRect b="0" l="0" r="0" t="0"/>
          <a:stretch/>
        </p:blipFill>
        <p:spPr>
          <a:xfrm>
            <a:off x="165122" y="2218040"/>
            <a:ext cx="1646063" cy="7498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8"/>
          <p:cNvSpPr/>
          <p:nvPr/>
        </p:nvSpPr>
        <p:spPr>
          <a:xfrm>
            <a:off x="248194" y="532452"/>
            <a:ext cx="8686800"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God allowed Adam and Eve to act on their freewill without interfering, showing that humans have the ability to disobey God. </a:t>
            </a:r>
            <a:endParaRPr sz="2800">
              <a:solidFill>
                <a:srgbClr val="FF0000"/>
              </a:solidFill>
              <a:latin typeface="Calibri"/>
              <a:ea typeface="Calibri"/>
              <a:cs typeface="Calibri"/>
              <a:sym typeface="Calibri"/>
            </a:endParaRPr>
          </a:p>
        </p:txBody>
      </p:sp>
      <p:sp>
        <p:nvSpPr>
          <p:cNvPr id="688" name="Google Shape;688;p108"/>
          <p:cNvSpPr/>
          <p:nvPr/>
        </p:nvSpPr>
        <p:spPr>
          <a:xfrm>
            <a:off x="3213464" y="1917447"/>
            <a:ext cx="5264331" cy="3095897"/>
          </a:xfrm>
          <a:prstGeom prst="cloudCallout">
            <a:avLst>
              <a:gd fmla="val -70213" name="adj1"/>
              <a:gd fmla="val 53639" name="adj2"/>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chemeClr val="dk1"/>
                </a:solidFill>
                <a:latin typeface="Calibri"/>
                <a:ea typeface="Calibri"/>
                <a:cs typeface="Calibri"/>
                <a:sym typeface="Calibri"/>
              </a:rPr>
              <a:t>How does this link into the idea of the yetzer Tov/Harah?</a:t>
            </a:r>
            <a:endParaRPr sz="2800">
              <a:solidFill>
                <a:schemeClr val="dk1"/>
              </a:solidFill>
              <a:latin typeface="Calibri"/>
              <a:ea typeface="Calibri"/>
              <a:cs typeface="Calibri"/>
              <a:sym typeface="Calibri"/>
            </a:endParaRPr>
          </a:p>
        </p:txBody>
      </p:sp>
      <p:pic>
        <p:nvPicPr>
          <p:cNvPr id="689" name="Google Shape;689;p108"/>
          <p:cNvPicPr preferRelativeResize="0"/>
          <p:nvPr/>
        </p:nvPicPr>
        <p:blipFill rotWithShape="1">
          <a:blip r:embed="rId3">
            <a:alphaModFix/>
          </a:blip>
          <a:srcRect b="0" l="0" r="0" t="0"/>
          <a:stretch/>
        </p:blipFill>
        <p:spPr>
          <a:xfrm>
            <a:off x="0" y="5355771"/>
            <a:ext cx="3028950" cy="1514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p109"/>
          <p:cNvSpPr txBox="1"/>
          <p:nvPr/>
        </p:nvSpPr>
        <p:spPr>
          <a:xfrm>
            <a:off x="117566" y="320040"/>
            <a:ext cx="8908867" cy="48736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The YH &amp; YT are the ways in which Jewish people use their free will.  Either to act in a moral way or to act in a way that could be regarded as selfish. </a:t>
            </a:r>
            <a:endParaRPr/>
          </a:p>
        </p:txBody>
      </p:sp>
      <p:sp>
        <p:nvSpPr>
          <p:cNvPr id="695" name="Google Shape;695;p109"/>
          <p:cNvSpPr/>
          <p:nvPr/>
        </p:nvSpPr>
        <p:spPr>
          <a:xfrm>
            <a:off x="261257" y="2690336"/>
            <a:ext cx="8543109"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They can listen to their moral conscience (YT) and choose to act in a way that will reunite them with God, or they can ignore their moral conscience and move further and further away. </a:t>
            </a:r>
            <a:endParaRPr/>
          </a:p>
        </p:txBody>
      </p:sp>
      <p:pic>
        <p:nvPicPr>
          <p:cNvPr id="696" name="Google Shape;696;p109"/>
          <p:cNvPicPr preferRelativeResize="0"/>
          <p:nvPr/>
        </p:nvPicPr>
        <p:blipFill rotWithShape="1">
          <a:blip r:embed="rId3">
            <a:alphaModFix/>
          </a:blip>
          <a:srcRect b="0" l="0" r="0" t="0"/>
          <a:stretch/>
        </p:blipFill>
        <p:spPr>
          <a:xfrm>
            <a:off x="701325" y="1890089"/>
            <a:ext cx="3456732" cy="2450804"/>
          </a:xfrm>
          <a:prstGeom prst="rect">
            <a:avLst/>
          </a:prstGeom>
          <a:noFill/>
          <a:ln>
            <a:noFill/>
          </a:ln>
        </p:spPr>
      </p:pic>
      <p:pic>
        <p:nvPicPr>
          <p:cNvPr id="697" name="Google Shape;697;p109"/>
          <p:cNvPicPr preferRelativeResize="0"/>
          <p:nvPr/>
        </p:nvPicPr>
        <p:blipFill rotWithShape="1">
          <a:blip r:embed="rId4">
            <a:alphaModFix/>
          </a:blip>
          <a:srcRect b="0" l="0" r="0" t="0"/>
          <a:stretch/>
        </p:blipFill>
        <p:spPr>
          <a:xfrm>
            <a:off x="4741816" y="2076995"/>
            <a:ext cx="3512502" cy="20105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4">
                                            <p:txEl>
                                              <p:pRg end="0" st="0"/>
                                            </p:txEl>
                                          </p:spTgt>
                                        </p:tgtEl>
                                        <p:attrNameLst>
                                          <p:attrName>style.visibility</p:attrName>
                                        </p:attrNameLst>
                                      </p:cBhvr>
                                      <p:to>
                                        <p:strVal val="visible"/>
                                      </p:to>
                                    </p:set>
                                    <p:anim calcmode="lin" valueType="num">
                                      <p:cBhvr additive="base">
                                        <p:cTn dur="500"/>
                                        <p:tgtEl>
                                          <p:spTgt spid="69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10"/>
          <p:cNvSpPr/>
          <p:nvPr/>
        </p:nvSpPr>
        <p:spPr>
          <a:xfrm>
            <a:off x="104504" y="218610"/>
            <a:ext cx="8948056" cy="61247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When human beings choose to follow their YH impulse, they are choosing to go against God’s wishes and as a result, suffering will happen.</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Remember what happened to Adam and Eve as a result of their choice?</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Can you think of other examples where peoples free will has led to them making selfish choices that create suffering for others? </a:t>
            </a:r>
            <a:endParaRPr sz="2800">
              <a:solidFill>
                <a:schemeClr val="dk1"/>
              </a:solidFill>
              <a:latin typeface="Calibri"/>
              <a:ea typeface="Calibri"/>
              <a:cs typeface="Calibri"/>
              <a:sym typeface="Calibri"/>
            </a:endParaRPr>
          </a:p>
        </p:txBody>
      </p:sp>
      <p:pic>
        <p:nvPicPr>
          <p:cNvPr id="703" name="Google Shape;703;p110"/>
          <p:cNvPicPr preferRelativeResize="0"/>
          <p:nvPr/>
        </p:nvPicPr>
        <p:blipFill rotWithShape="1">
          <a:blip r:embed="rId3">
            <a:alphaModFix/>
          </a:blip>
          <a:srcRect b="0" l="0" r="0" t="0"/>
          <a:stretch/>
        </p:blipFill>
        <p:spPr>
          <a:xfrm>
            <a:off x="2880360" y="1698098"/>
            <a:ext cx="3396343" cy="22601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111"/>
          <p:cNvSpPr txBox="1"/>
          <p:nvPr>
            <p:ph idx="1" type="body"/>
          </p:nvPr>
        </p:nvSpPr>
        <p:spPr>
          <a:xfrm>
            <a:off x="447788" y="929125"/>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FF0000"/>
              </a:buClr>
              <a:buSzPts val="3200"/>
              <a:buNone/>
            </a:pPr>
            <a:r>
              <a:rPr lang="en-GB">
                <a:solidFill>
                  <a:srgbClr val="FF0000"/>
                </a:solidFill>
              </a:rPr>
              <a:t>Jews must learn what God has taught about what is right and what is wrong; and they are then left to choose between them.</a:t>
            </a:r>
            <a:endParaRPr/>
          </a:p>
          <a:p>
            <a:pPr indent="0" lvl="0" marL="0" rtl="0" algn="l">
              <a:spcBef>
                <a:spcPts val="640"/>
              </a:spcBef>
              <a:spcAft>
                <a:spcPts val="0"/>
              </a:spcAft>
              <a:buClr>
                <a:srgbClr val="FF0000"/>
              </a:buClr>
              <a:buSzPts val="3200"/>
              <a:buNone/>
            </a:pPr>
            <a:r>
              <a:rPr lang="en-GB">
                <a:solidFill>
                  <a:srgbClr val="FF0000"/>
                </a:solidFill>
              </a:rPr>
              <a:t>This includes the ability to obey or disobey God, the ability to choose between good or evil.</a:t>
            </a:r>
            <a:endParaRPr/>
          </a:p>
          <a:p>
            <a:pPr indent="0" lvl="0" marL="0" rtl="0" algn="l">
              <a:spcBef>
                <a:spcPts val="560"/>
              </a:spcBef>
              <a:spcAft>
                <a:spcPts val="0"/>
              </a:spcAft>
              <a:buClr>
                <a:schemeClr val="dk1"/>
              </a:buClr>
              <a:buSzPts val="2800"/>
              <a:buNone/>
            </a:pPr>
            <a:r>
              <a:t/>
            </a:r>
            <a:endParaRPr sz="2800">
              <a:solidFill>
                <a:srgbClr val="FF0000"/>
              </a:solidFill>
            </a:endParaRPr>
          </a:p>
        </p:txBody>
      </p:sp>
      <p:pic>
        <p:nvPicPr>
          <p:cNvPr id="709" name="Google Shape;709;p111"/>
          <p:cNvPicPr preferRelativeResize="0"/>
          <p:nvPr/>
        </p:nvPicPr>
        <p:blipFill rotWithShape="1">
          <a:blip r:embed="rId3">
            <a:alphaModFix/>
          </a:blip>
          <a:srcRect b="0" l="0" r="0" t="0"/>
          <a:stretch/>
        </p:blipFill>
        <p:spPr>
          <a:xfrm>
            <a:off x="2423782" y="4443148"/>
            <a:ext cx="1284680" cy="1584176"/>
          </a:xfrm>
          <a:prstGeom prst="rect">
            <a:avLst/>
          </a:prstGeom>
          <a:noFill/>
          <a:ln>
            <a:noFill/>
          </a:ln>
        </p:spPr>
      </p:pic>
      <p:pic>
        <p:nvPicPr>
          <p:cNvPr id="710" name="Google Shape;710;p111"/>
          <p:cNvPicPr preferRelativeResize="0"/>
          <p:nvPr/>
        </p:nvPicPr>
        <p:blipFill rotWithShape="1">
          <a:blip r:embed="rId4">
            <a:alphaModFix/>
          </a:blip>
          <a:srcRect b="0" l="0" r="0" t="0"/>
          <a:stretch/>
        </p:blipFill>
        <p:spPr>
          <a:xfrm>
            <a:off x="5292080" y="4437112"/>
            <a:ext cx="2206625" cy="15478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10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112"/>
          <p:cNvSpPr/>
          <p:nvPr/>
        </p:nvSpPr>
        <p:spPr>
          <a:xfrm>
            <a:off x="2339752" y="404664"/>
            <a:ext cx="6680638" cy="60016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“Nature is not the final word, for nature itself was created by a being who stands outside it and who, but making us in his image, gave us the power to stand outside it. </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We are free. We can choose. </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We are not predestined by chance, fate, the stars, our darker instincts or the human genome. We can opt for freedom over determinism, justice over the power of power; we can stop at the brink of history’s endless replays and chart a different course. </a:t>
            </a:r>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We cannot defeat death, but we can defeat all those forces that lead human beings to kill other, innocent human beings. We can choose life.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Rabbi Sacks </a:t>
            </a:r>
            <a:endParaRPr/>
          </a:p>
        </p:txBody>
      </p:sp>
      <p:pic>
        <p:nvPicPr>
          <p:cNvPr id="716" name="Google Shape;716;p112"/>
          <p:cNvPicPr preferRelativeResize="0"/>
          <p:nvPr/>
        </p:nvPicPr>
        <p:blipFill rotWithShape="1">
          <a:blip r:embed="rId3">
            <a:alphaModFix/>
          </a:blip>
          <a:srcRect b="0" l="0" r="0" t="0"/>
          <a:stretch/>
        </p:blipFill>
        <p:spPr>
          <a:xfrm>
            <a:off x="273678" y="1745775"/>
            <a:ext cx="1925611" cy="2865309"/>
          </a:xfrm>
          <a:prstGeom prst="rect">
            <a:avLst/>
          </a:prstGeom>
          <a:noFill/>
          <a:ln>
            <a:noFill/>
          </a:ln>
        </p:spPr>
      </p:pic>
      <p:sp>
        <p:nvSpPr>
          <p:cNvPr id="717" name="Google Shape;717;p112"/>
          <p:cNvSpPr/>
          <p:nvPr/>
        </p:nvSpPr>
        <p:spPr>
          <a:xfrm>
            <a:off x="273678" y="5094514"/>
            <a:ext cx="1947866" cy="1436914"/>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Choose a quote from this and add it to your notes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98"/>
          <p:cNvSpPr/>
          <p:nvPr/>
        </p:nvSpPr>
        <p:spPr>
          <a:xfrm>
            <a:off x="179512" y="260648"/>
            <a:ext cx="8964488" cy="60170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2800">
                <a:solidFill>
                  <a:srgbClr val="000000"/>
                </a:solidFill>
                <a:latin typeface="Calibri"/>
                <a:ea typeface="Calibri"/>
                <a:cs typeface="Calibri"/>
                <a:sym typeface="Calibri"/>
              </a:rPr>
              <a:t>Judaism</a:t>
            </a:r>
            <a:endParaRPr/>
          </a:p>
          <a:p>
            <a:pPr indent="0" lvl="0" marL="0" marR="0" rtl="0" algn="ctr">
              <a:spcBef>
                <a:spcPts val="0"/>
              </a:spcBef>
              <a:spcAft>
                <a:spcPts val="0"/>
              </a:spcAft>
              <a:buNone/>
            </a:pPr>
            <a:r>
              <a:t/>
            </a:r>
            <a:endParaRPr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Beliefs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God</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nature of human beings: yetzer tov; yetzer harah; free will; suffering</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beliefs about Covenant</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judgement; the Messiah; the Messianic Age; Olam Ha’ba</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b="1" lang="en-GB" sz="2800">
                <a:solidFill>
                  <a:srgbClr val="000000"/>
                </a:solidFill>
                <a:latin typeface="Calibri"/>
                <a:ea typeface="Calibri"/>
                <a:cs typeface="Calibri"/>
                <a:sym typeface="Calibri"/>
              </a:rPr>
              <a:t>Practices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living according to the Commandments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Rosh Hashanah; Yom Kippur</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 worship: Shabbat; synagogue</a:t>
            </a:r>
            <a:endParaRPr/>
          </a:p>
        </p:txBody>
      </p:sp>
      <p:sp>
        <p:nvSpPr>
          <p:cNvPr id="620" name="Google Shape;620;p98"/>
          <p:cNvSpPr/>
          <p:nvPr/>
        </p:nvSpPr>
        <p:spPr>
          <a:xfrm>
            <a:off x="7563393" y="1776549"/>
            <a:ext cx="1594997" cy="692331"/>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99"/>
          <p:cNvSpPr/>
          <p:nvPr/>
        </p:nvSpPr>
        <p:spPr>
          <a:xfrm>
            <a:off x="538661" y="188640"/>
            <a:ext cx="8136904" cy="350865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Calibri"/>
              <a:buNone/>
            </a:pPr>
            <a:r>
              <a:t/>
            </a:r>
            <a:endParaRPr b="0" i="0" sz="3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B0F0"/>
              </a:buClr>
              <a:buSzPts val="4000"/>
              <a:buFont typeface="Calibri"/>
              <a:buNone/>
            </a:pPr>
            <a:r>
              <a:rPr b="1" i="0" lang="en-GB" sz="4000" u="none" cap="none" strike="noStrike">
                <a:solidFill>
                  <a:srgbClr val="00B0F0"/>
                </a:solidFill>
                <a:latin typeface="Calibri"/>
                <a:ea typeface="Calibri"/>
                <a:cs typeface="Calibri"/>
                <a:sym typeface="Calibri"/>
              </a:rPr>
              <a:t>Starter task: Discuss</a:t>
            </a:r>
            <a:endParaRPr/>
          </a:p>
          <a:p>
            <a:pPr indent="0" lvl="0" marL="0" marR="0" rtl="0" algn="ctr">
              <a:lnSpc>
                <a:spcPct val="100000"/>
              </a:lnSpc>
              <a:spcBef>
                <a:spcPts val="0"/>
              </a:spcBef>
              <a:spcAft>
                <a:spcPts val="0"/>
              </a:spcAft>
              <a:buClr>
                <a:schemeClr val="dk1"/>
              </a:buClr>
              <a:buSzPts val="4000"/>
              <a:buFont typeface="Calibri"/>
              <a:buNone/>
            </a:pPr>
            <a:r>
              <a:t/>
            </a:r>
            <a:endParaRPr b="1" i="0" sz="4000" u="none" cap="none" strike="noStrike">
              <a:solidFill>
                <a:srgbClr val="00B0F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Why do you think God would give humans free will?  </a:t>
            </a:r>
            <a:endParaRPr/>
          </a:p>
          <a:p>
            <a:pPr indent="0" lvl="0" marL="0" marR="0" rtl="0" algn="ctr">
              <a:lnSpc>
                <a:spcPct val="100000"/>
              </a:lnSpc>
              <a:spcBef>
                <a:spcPts val="0"/>
              </a:spcBef>
              <a:spcAft>
                <a:spcPts val="0"/>
              </a:spcAft>
              <a:buClr>
                <a:srgbClr val="000000"/>
              </a:buClr>
              <a:buSzPts val="3200"/>
              <a:buFont typeface="Calibri"/>
              <a:buNone/>
            </a:pPr>
            <a:r>
              <a:rPr b="0" i="0" lang="en-GB" sz="3200" u="none" cap="none" strike="noStrike">
                <a:solidFill>
                  <a:srgbClr val="000000"/>
                </a:solidFill>
                <a:latin typeface="Calibri"/>
                <a:ea typeface="Calibri"/>
                <a:cs typeface="Calibri"/>
                <a:sym typeface="Calibri"/>
              </a:rPr>
              <a:t>Do you think this was a good idea?</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p:txBody>
      </p:sp>
      <p:pic>
        <p:nvPicPr>
          <p:cNvPr id="626" name="Google Shape;626;p99"/>
          <p:cNvPicPr preferRelativeResize="0"/>
          <p:nvPr/>
        </p:nvPicPr>
        <p:blipFill rotWithShape="1">
          <a:blip r:embed="rId3">
            <a:alphaModFix/>
          </a:blip>
          <a:srcRect b="0" l="0" r="0" t="0"/>
          <a:stretch/>
        </p:blipFill>
        <p:spPr>
          <a:xfrm>
            <a:off x="2648514" y="3697293"/>
            <a:ext cx="3528392" cy="27130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100"/>
          <p:cNvSpPr txBox="1"/>
          <p:nvPr/>
        </p:nvSpPr>
        <p:spPr>
          <a:xfrm>
            <a:off x="248194" y="293915"/>
            <a:ext cx="8608423" cy="284117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25.8.22                            Free will </a:t>
            </a:r>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The idea of free will is simply the belief that humans have the ability to act freely in their choices and actions.</a:t>
            </a:r>
            <a:endParaRPr/>
          </a:p>
          <a:p>
            <a:pPr indent="0" lvl="0" marL="0" marR="0" rtl="0" algn="l">
              <a:lnSpc>
                <a:spcPct val="90000"/>
              </a:lnSpc>
              <a:spcBef>
                <a:spcPts val="1000"/>
              </a:spcBef>
              <a:spcAft>
                <a:spcPts val="0"/>
              </a:spcAft>
              <a:buClr>
                <a:srgbClr val="FF0000"/>
              </a:buClr>
              <a:buSzPts val="2800"/>
              <a:buFont typeface="Arial"/>
              <a:buNone/>
            </a:pPr>
            <a:r>
              <a:rPr lang="en-GB" sz="2800">
                <a:solidFill>
                  <a:srgbClr val="FF0000"/>
                </a:solidFill>
                <a:latin typeface="Calibri"/>
                <a:ea typeface="Calibri"/>
                <a:cs typeface="Calibri"/>
                <a:sym typeface="Calibri"/>
              </a:rPr>
              <a:t>It is seen as the greatest gift from God.</a:t>
            </a:r>
            <a:endParaRPr/>
          </a:p>
        </p:txBody>
      </p:sp>
      <p:pic>
        <p:nvPicPr>
          <p:cNvPr id="632" name="Google Shape;632;p100"/>
          <p:cNvPicPr preferRelativeResize="0"/>
          <p:nvPr/>
        </p:nvPicPr>
        <p:blipFill rotWithShape="1">
          <a:blip r:embed="rId3">
            <a:alphaModFix/>
          </a:blip>
          <a:srcRect b="0" l="0" r="0" t="0"/>
          <a:stretch/>
        </p:blipFill>
        <p:spPr>
          <a:xfrm>
            <a:off x="1332411" y="3011888"/>
            <a:ext cx="2523500" cy="3567707"/>
          </a:xfrm>
          <a:prstGeom prst="rect">
            <a:avLst/>
          </a:prstGeom>
          <a:noFill/>
          <a:ln>
            <a:noFill/>
          </a:ln>
        </p:spPr>
      </p:pic>
      <p:sp>
        <p:nvSpPr>
          <p:cNvPr id="633" name="Google Shape;633;p100"/>
          <p:cNvSpPr txBox="1"/>
          <p:nvPr/>
        </p:nvSpPr>
        <p:spPr>
          <a:xfrm>
            <a:off x="4336869" y="3580068"/>
            <a:ext cx="4253143" cy="2246769"/>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God doesn’t want puppets.</a:t>
            </a:r>
            <a:endParaRPr/>
          </a:p>
          <a:p>
            <a:pPr indent="0" lvl="0" marL="0" marR="0" rtl="0" algn="l">
              <a:spcBef>
                <a:spcPts val="1400"/>
              </a:spcBef>
              <a:spcAft>
                <a:spcPts val="0"/>
              </a:spcAft>
              <a:buNone/>
            </a:pPr>
            <a:r>
              <a:rPr lang="en-GB" sz="2800">
                <a:solidFill>
                  <a:srgbClr val="000000"/>
                </a:solidFill>
                <a:latin typeface="Calibri"/>
                <a:ea typeface="Calibri"/>
                <a:cs typeface="Calibri"/>
                <a:sym typeface="Calibri"/>
              </a:rPr>
              <a:t>He wants people to choose to love him.</a:t>
            </a:r>
            <a:endParaRPr/>
          </a:p>
          <a:p>
            <a:pPr indent="0" lvl="0" marL="0" marR="0" rtl="0" algn="l">
              <a:spcBef>
                <a:spcPts val="1400"/>
              </a:spcBef>
              <a:spcAft>
                <a:spcPts val="0"/>
              </a:spcAft>
              <a:buNone/>
            </a:pPr>
            <a:r>
              <a:rPr lang="en-GB" sz="2800">
                <a:solidFill>
                  <a:srgbClr val="000000"/>
                </a:solidFill>
                <a:latin typeface="Calibri"/>
                <a:ea typeface="Calibri"/>
                <a:cs typeface="Calibri"/>
                <a:sym typeface="Calibri"/>
              </a:rPr>
              <a:t>That is true love.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2"/>
                                        </p:tgtEl>
                                        <p:attrNameLst>
                                          <p:attrName>style.visibility</p:attrName>
                                        </p:attrNameLst>
                                      </p:cBhvr>
                                      <p:to>
                                        <p:strVal val="visible"/>
                                      </p:to>
                                    </p:set>
                                    <p:anim calcmode="lin" valueType="num">
                                      <p:cBhvr additive="base">
                                        <p:cTn dur="500"/>
                                        <p:tgtEl>
                                          <p:spTgt spid="6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101"/>
          <p:cNvSpPr txBox="1"/>
          <p:nvPr/>
        </p:nvSpPr>
        <p:spPr>
          <a:xfrm>
            <a:off x="195944" y="1923538"/>
            <a:ext cx="4754880" cy="2841172"/>
          </a:xfrm>
          <a:prstGeom prst="rect">
            <a:avLst/>
          </a:prstGeom>
          <a:noFill/>
          <a:ln cap="flat" cmpd="sng" w="28575">
            <a:solidFill>
              <a:srgbClr val="54813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To truly understand it we need to read the story of Adam and Eve in the Torah.</a:t>
            </a:r>
            <a:endParaRPr/>
          </a:p>
          <a:p>
            <a:pPr indent="0" lvl="0" marL="0" marR="0" rtl="0" algn="l">
              <a:lnSpc>
                <a:spcPct val="90000"/>
              </a:lnSpc>
              <a:spcBef>
                <a:spcPts val="1000"/>
              </a:spcBef>
              <a:spcAft>
                <a:spcPts val="0"/>
              </a:spcAft>
              <a:buClr>
                <a:schemeClr val="dk1"/>
              </a:buClr>
              <a:buSzPts val="2800"/>
              <a:buFont typeface="Arial"/>
              <a:buNone/>
            </a:pPr>
            <a:r>
              <a:rPr lang="en-GB" sz="2800">
                <a:solidFill>
                  <a:schemeClr val="dk1"/>
                </a:solidFill>
                <a:latin typeface="Calibri"/>
                <a:ea typeface="Calibri"/>
                <a:cs typeface="Calibri"/>
                <a:sym typeface="Calibri"/>
              </a:rPr>
              <a:t>It is traditionally called ‘the fall of man.’</a:t>
            </a:r>
            <a:endParaRPr/>
          </a:p>
        </p:txBody>
      </p:sp>
      <p:pic>
        <p:nvPicPr>
          <p:cNvPr id="639" name="Google Shape;639;p101"/>
          <p:cNvPicPr preferRelativeResize="0"/>
          <p:nvPr/>
        </p:nvPicPr>
        <p:blipFill rotWithShape="1">
          <a:blip r:embed="rId3">
            <a:alphaModFix/>
          </a:blip>
          <a:srcRect b="0" l="0" r="0" t="0"/>
          <a:stretch/>
        </p:blipFill>
        <p:spPr>
          <a:xfrm>
            <a:off x="5281273" y="482012"/>
            <a:ext cx="3653721" cy="5931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102"/>
          <p:cNvPicPr preferRelativeResize="0"/>
          <p:nvPr/>
        </p:nvPicPr>
        <p:blipFill rotWithShape="1">
          <a:blip r:embed="rId3">
            <a:alphaModFix/>
          </a:blip>
          <a:srcRect b="0" l="0" r="0" t="0"/>
          <a:stretch/>
        </p:blipFill>
        <p:spPr>
          <a:xfrm>
            <a:off x="3922289" y="2979806"/>
            <a:ext cx="1535906" cy="1678781"/>
          </a:xfrm>
          <a:prstGeom prst="rect">
            <a:avLst/>
          </a:prstGeom>
          <a:noFill/>
          <a:ln>
            <a:noFill/>
          </a:ln>
        </p:spPr>
      </p:pic>
      <p:sp>
        <p:nvSpPr>
          <p:cNvPr id="645" name="Google Shape;645;p102"/>
          <p:cNvSpPr txBox="1"/>
          <p:nvPr/>
        </p:nvSpPr>
        <p:spPr>
          <a:xfrm>
            <a:off x="683568" y="692696"/>
            <a:ext cx="5616465"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Task:</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Read together: Genesis 3 v1-24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03"/>
          <p:cNvSpPr txBox="1"/>
          <p:nvPr/>
        </p:nvSpPr>
        <p:spPr>
          <a:xfrm>
            <a:off x="107504" y="305325"/>
            <a:ext cx="8796075" cy="54707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Task:</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Create a mind map (or notes) explaining the fall of man</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It needs to include:</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Life for Adam and Eve before the fall</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What caused the fall</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What was the result</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How God reacted</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How Adam and Eve reacted</a:t>
            </a:r>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The reference in the Torah</a:t>
            </a:r>
            <a:endParaRPr/>
          </a:p>
          <a:p>
            <a:pPr indent="0" lvl="0" marL="0" marR="0" rtl="0" algn="l">
              <a:lnSpc>
                <a:spcPct val="100000"/>
              </a:lnSpc>
              <a:spcBef>
                <a:spcPts val="0"/>
              </a:spcBef>
              <a:spcAft>
                <a:spcPts val="0"/>
              </a:spcAft>
              <a:buClr>
                <a:srgbClr val="000000"/>
              </a:buClr>
              <a:buSzPts val="2800"/>
              <a:buFont typeface="Calibri"/>
              <a:buNone/>
            </a:pPr>
            <a:r>
              <a:rPr lang="en-GB" sz="2800">
                <a:solidFill>
                  <a:srgbClr val="000000"/>
                </a:solidFill>
                <a:latin typeface="Calibri"/>
                <a:ea typeface="Calibri"/>
                <a:cs typeface="Calibri"/>
                <a:sym typeface="Calibri"/>
              </a:rPr>
              <a:t>. This verse which you need to learn.</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000000"/>
              </a:solidFill>
              <a:latin typeface="Calibri"/>
              <a:ea typeface="Calibri"/>
              <a:cs typeface="Calibri"/>
              <a:sym typeface="Calibri"/>
            </a:endParaRPr>
          </a:p>
        </p:txBody>
      </p:sp>
      <p:sp>
        <p:nvSpPr>
          <p:cNvPr id="651" name="Google Shape;651;p103"/>
          <p:cNvSpPr/>
          <p:nvPr/>
        </p:nvSpPr>
        <p:spPr>
          <a:xfrm>
            <a:off x="5721531" y="1196752"/>
            <a:ext cx="3182048" cy="2470345"/>
          </a:xfrm>
          <a:prstGeom prst="cloudCallout">
            <a:avLst>
              <a:gd fmla="val -61356" name="adj1"/>
              <a:gd fmla="val 8811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100"/>
              <a:buFont typeface="Calibri"/>
              <a:buNone/>
            </a:pPr>
            <a:r>
              <a:rPr b="0" i="0" lang="en-GB" sz="2100" u="none" cap="none" strike="noStrike">
                <a:solidFill>
                  <a:srgbClr val="000000"/>
                </a:solidFill>
                <a:latin typeface="Calibri"/>
                <a:ea typeface="Calibri"/>
                <a:cs typeface="Calibri"/>
                <a:sym typeface="Calibri"/>
              </a:rPr>
              <a:t>Think about what this teaches us about the nature of God and the nature of humanity.</a:t>
            </a:r>
            <a:endParaRPr/>
          </a:p>
        </p:txBody>
      </p:sp>
      <p:sp>
        <p:nvSpPr>
          <p:cNvPr id="652" name="Google Shape;652;p103"/>
          <p:cNvSpPr/>
          <p:nvPr/>
        </p:nvSpPr>
        <p:spPr>
          <a:xfrm>
            <a:off x="6483196" y="5775497"/>
            <a:ext cx="2153154"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0" i="0" lang="en-GB" sz="2400" u="none" cap="none" strike="noStrike">
                <a:solidFill>
                  <a:srgbClr val="000000"/>
                </a:solidFill>
                <a:latin typeface="Calibri"/>
                <a:ea typeface="Calibri"/>
                <a:cs typeface="Calibri"/>
                <a:sym typeface="Calibri"/>
              </a:rPr>
              <a:t>Genesis 3 v1-24</a:t>
            </a:r>
            <a:endParaRPr/>
          </a:p>
        </p:txBody>
      </p:sp>
      <p:pic>
        <p:nvPicPr>
          <p:cNvPr id="653" name="Google Shape;653;p103"/>
          <p:cNvPicPr preferRelativeResize="0"/>
          <p:nvPr/>
        </p:nvPicPr>
        <p:blipFill rotWithShape="1">
          <a:blip r:embed="rId3">
            <a:alphaModFix/>
          </a:blip>
          <a:srcRect b="0" l="0" r="0" t="0"/>
          <a:stretch/>
        </p:blipFill>
        <p:spPr>
          <a:xfrm>
            <a:off x="6791610" y="3882262"/>
            <a:ext cx="1536326" cy="1678070"/>
          </a:xfrm>
          <a:prstGeom prst="rect">
            <a:avLst/>
          </a:prstGeom>
          <a:noFill/>
          <a:ln>
            <a:noFill/>
          </a:ln>
        </p:spPr>
      </p:pic>
      <p:sp>
        <p:nvSpPr>
          <p:cNvPr id="654" name="Google Shape;654;p103"/>
          <p:cNvSpPr/>
          <p:nvPr/>
        </p:nvSpPr>
        <p:spPr>
          <a:xfrm>
            <a:off x="144740" y="5775497"/>
            <a:ext cx="5808018" cy="800219"/>
          </a:xfrm>
          <a:prstGeom prst="rect">
            <a:avLst/>
          </a:prstGeom>
          <a:solidFill>
            <a:srgbClr val="E1EFD8"/>
          </a:solidFill>
          <a:ln cap="flat" cmpd="sng" w="9525">
            <a:solidFill>
              <a:srgbClr val="A8D08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lang="en-GB" sz="2000">
                <a:solidFill>
                  <a:srgbClr val="000000"/>
                </a:solidFill>
                <a:latin typeface="Calibri"/>
                <a:ea typeface="Calibri"/>
                <a:cs typeface="Calibri"/>
                <a:sym typeface="Calibri"/>
              </a:rPr>
              <a:t>‘And the LORD God commanded the man, “You are free to eat from any tree in the garden.” Genesis</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4"/>
                                        </p:tgtEl>
                                        <p:attrNameLst>
                                          <p:attrName>style.visibility</p:attrName>
                                        </p:attrNameLst>
                                      </p:cBhvr>
                                      <p:to>
                                        <p:strVal val="visible"/>
                                      </p:to>
                                    </p:set>
                                    <p:anim calcmode="lin" valueType="num">
                                      <p:cBhvr additive="base">
                                        <p:cTn dur="500"/>
                                        <p:tgtEl>
                                          <p:spTgt spid="6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04"/>
          <p:cNvSpPr txBox="1"/>
          <p:nvPr/>
        </p:nvSpPr>
        <p:spPr>
          <a:xfrm>
            <a:off x="269111" y="177371"/>
            <a:ext cx="8273997" cy="23467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The fall of mankind is the first clear sign that humans have free will; that t</a:t>
            </a:r>
            <a:r>
              <a:rPr b="0" i="0" lang="en-GB" sz="2800" u="none" cap="none" strike="noStrike">
                <a:solidFill>
                  <a:srgbClr val="FF0000"/>
                </a:solidFill>
                <a:latin typeface="Calibri"/>
                <a:ea typeface="Calibri"/>
                <a:cs typeface="Calibri"/>
                <a:sym typeface="Calibri"/>
              </a:rPr>
              <a:t>here is within all humanity the capacity to freely choose how to behave. </a:t>
            </a:r>
            <a:endParaRPr/>
          </a:p>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 We are not puppets!</a:t>
            </a:r>
            <a:endParaRPr/>
          </a:p>
          <a:p>
            <a:pPr indent="-123825" lvl="0" marL="257175" marR="0" rtl="0" algn="l">
              <a:lnSpc>
                <a:spcPct val="100000"/>
              </a:lnSpc>
              <a:spcBef>
                <a:spcPts val="0"/>
              </a:spcBef>
              <a:spcAft>
                <a:spcPts val="0"/>
              </a:spcAft>
              <a:buClr>
                <a:schemeClr val="dk1"/>
              </a:buClr>
              <a:buSzPts val="2100"/>
              <a:buFont typeface="Calibri"/>
              <a:buNone/>
            </a:pPr>
            <a:r>
              <a:t/>
            </a:r>
            <a:endParaRPr b="0" i="0" sz="2100" u="none" cap="none" strike="noStrike">
              <a:solidFill>
                <a:srgbClr val="FF0000"/>
              </a:solidFill>
              <a:latin typeface="Calibri"/>
              <a:ea typeface="Calibri"/>
              <a:cs typeface="Calibri"/>
              <a:sym typeface="Calibri"/>
            </a:endParaRPr>
          </a:p>
          <a:p>
            <a:pPr indent="-171450" lvl="0" marL="257175" marR="0" rtl="0" algn="l">
              <a:lnSpc>
                <a:spcPct val="100000"/>
              </a:lnSpc>
              <a:spcBef>
                <a:spcPts val="0"/>
              </a:spcBef>
              <a:spcAft>
                <a:spcPts val="0"/>
              </a:spcAft>
              <a:buClr>
                <a:schemeClr val="dk1"/>
              </a:buClr>
              <a:buSzPts val="1350"/>
              <a:buFont typeface="Calibri"/>
              <a:buNone/>
            </a:pPr>
            <a:r>
              <a:t/>
            </a:r>
            <a:endParaRPr b="0" i="0" sz="1350" u="none" cap="none" strike="noStrike">
              <a:solidFill>
                <a:srgbClr val="FF0000"/>
              </a:solidFill>
              <a:latin typeface="Calibri"/>
              <a:ea typeface="Calibri"/>
              <a:cs typeface="Calibri"/>
              <a:sym typeface="Calibri"/>
            </a:endParaRPr>
          </a:p>
        </p:txBody>
      </p:sp>
      <p:sp>
        <p:nvSpPr>
          <p:cNvPr id="660" name="Google Shape;660;p104"/>
          <p:cNvSpPr/>
          <p:nvPr/>
        </p:nvSpPr>
        <p:spPr>
          <a:xfrm>
            <a:off x="9478" y="2149954"/>
            <a:ext cx="5148598" cy="31624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 This approach is centred on the belief that humans are radically different from animals. An animal can only ever act on instinct, whereas humans are free to choose how to live.</a:t>
            </a:r>
            <a:endParaRPr/>
          </a:p>
          <a:p>
            <a:pPr indent="0" lvl="0" marL="0" marR="0" rtl="0" algn="ctr">
              <a:lnSpc>
                <a:spcPct val="100000"/>
              </a:lnSpc>
              <a:spcBef>
                <a:spcPts val="1050"/>
              </a:spcBef>
              <a:spcAft>
                <a:spcPts val="0"/>
              </a:spcAft>
              <a:buClr>
                <a:schemeClr val="dk1"/>
              </a:buClr>
              <a:buSzPts val="2100"/>
              <a:buFont typeface="Calibri"/>
              <a:buNone/>
            </a:pPr>
            <a:r>
              <a:t/>
            </a:r>
            <a:endParaRPr b="0" i="0" sz="2100" u="none" cap="none" strike="noStrike">
              <a:solidFill>
                <a:srgbClr val="000000"/>
              </a:solidFill>
              <a:latin typeface="Calibri"/>
              <a:ea typeface="Calibri"/>
              <a:cs typeface="Calibri"/>
              <a:sym typeface="Calibri"/>
            </a:endParaRPr>
          </a:p>
        </p:txBody>
      </p:sp>
      <p:pic>
        <p:nvPicPr>
          <p:cNvPr id="661" name="Google Shape;661;p104"/>
          <p:cNvPicPr preferRelativeResize="0"/>
          <p:nvPr/>
        </p:nvPicPr>
        <p:blipFill rotWithShape="1">
          <a:blip r:embed="rId3">
            <a:alphaModFix/>
          </a:blip>
          <a:srcRect b="0" l="0" r="0" t="0"/>
          <a:stretch/>
        </p:blipFill>
        <p:spPr>
          <a:xfrm>
            <a:off x="5527309" y="3836997"/>
            <a:ext cx="1838103" cy="1243692"/>
          </a:xfrm>
          <a:prstGeom prst="rect">
            <a:avLst/>
          </a:prstGeom>
          <a:noFill/>
          <a:ln>
            <a:noFill/>
          </a:ln>
        </p:spPr>
      </p:pic>
      <p:pic>
        <p:nvPicPr>
          <p:cNvPr id="662" name="Google Shape;662;p104"/>
          <p:cNvPicPr preferRelativeResize="0"/>
          <p:nvPr/>
        </p:nvPicPr>
        <p:blipFill rotWithShape="1">
          <a:blip r:embed="rId4">
            <a:alphaModFix/>
          </a:blip>
          <a:srcRect b="0" l="0" r="0" t="0"/>
          <a:stretch/>
        </p:blipFill>
        <p:spPr>
          <a:xfrm>
            <a:off x="7565323" y="3946646"/>
            <a:ext cx="1444877" cy="1463167"/>
          </a:xfrm>
          <a:prstGeom prst="rect">
            <a:avLst/>
          </a:prstGeom>
          <a:noFill/>
          <a:ln>
            <a:noFill/>
          </a:ln>
        </p:spPr>
      </p:pic>
      <p:sp>
        <p:nvSpPr>
          <p:cNvPr id="663" name="Google Shape;663;p104"/>
          <p:cNvSpPr/>
          <p:nvPr/>
        </p:nvSpPr>
        <p:spPr>
          <a:xfrm>
            <a:off x="1265378" y="5962632"/>
            <a:ext cx="7039748" cy="52322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Can you think of 3 examples of animal instinct?</a:t>
            </a:r>
            <a:endParaRPr/>
          </a:p>
        </p:txBody>
      </p:sp>
      <p:pic>
        <p:nvPicPr>
          <p:cNvPr id="664" name="Google Shape;664;p104"/>
          <p:cNvPicPr preferRelativeResize="0"/>
          <p:nvPr/>
        </p:nvPicPr>
        <p:blipFill rotWithShape="1">
          <a:blip r:embed="rId5">
            <a:alphaModFix/>
          </a:blip>
          <a:srcRect b="0" l="0" r="0" t="0"/>
          <a:stretch/>
        </p:blipFill>
        <p:spPr>
          <a:xfrm>
            <a:off x="6156176" y="1681160"/>
            <a:ext cx="1993441" cy="1493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0" st="0"/>
                                            </p:txEl>
                                          </p:spTgt>
                                        </p:tgtEl>
                                        <p:attrNameLst>
                                          <p:attrName>style.visibility</p:attrName>
                                        </p:attrNameLst>
                                      </p:cBhvr>
                                      <p:to>
                                        <p:strVal val="visible"/>
                                      </p:to>
                                    </p:set>
                                    <p:animEffect filter="fade" transition="in">
                                      <p:cBhvr>
                                        <p:cTn dur="500"/>
                                        <p:tgtEl>
                                          <p:spTgt spid="6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1" st="1"/>
                                            </p:txEl>
                                          </p:spTgt>
                                        </p:tgtEl>
                                        <p:attrNameLst>
                                          <p:attrName>style.visibility</p:attrName>
                                        </p:attrNameLst>
                                      </p:cBhvr>
                                      <p:to>
                                        <p:strVal val="visible"/>
                                      </p:to>
                                    </p:set>
                                    <p:animEffect filter="fade" transition="in">
                                      <p:cBhvr>
                                        <p:cTn dur="500"/>
                                        <p:tgtEl>
                                          <p:spTgt spid="6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2" st="2"/>
                                            </p:txEl>
                                          </p:spTgt>
                                        </p:tgtEl>
                                        <p:attrNameLst>
                                          <p:attrName>style.visibility</p:attrName>
                                        </p:attrNameLst>
                                      </p:cBhvr>
                                      <p:to>
                                        <p:strVal val="visible"/>
                                      </p:to>
                                    </p:set>
                                    <p:animEffect filter="fade" transition="in">
                                      <p:cBhvr>
                                        <p:cTn dur="500"/>
                                        <p:tgtEl>
                                          <p:spTgt spid="6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9">
                                            <p:txEl>
                                              <p:pRg end="3" st="3"/>
                                            </p:txEl>
                                          </p:spTgt>
                                        </p:tgtEl>
                                        <p:attrNameLst>
                                          <p:attrName>style.visibility</p:attrName>
                                        </p:attrNameLst>
                                      </p:cBhvr>
                                      <p:to>
                                        <p:strVal val="visible"/>
                                      </p:to>
                                    </p:set>
                                    <p:animEffect filter="fade" transition="in">
                                      <p:cBhvr>
                                        <p:cTn dur="500"/>
                                        <p:tgtEl>
                                          <p:spTgt spid="6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20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id="669" name="Google Shape;669;p105"/>
          <p:cNvPicPr preferRelativeResize="0"/>
          <p:nvPr/>
        </p:nvPicPr>
        <p:blipFill rotWithShape="1">
          <a:blip r:embed="rId3">
            <a:alphaModFix/>
          </a:blip>
          <a:srcRect b="0" l="0" r="0" t="0"/>
          <a:stretch/>
        </p:blipFill>
        <p:spPr>
          <a:xfrm>
            <a:off x="1861843" y="522130"/>
            <a:ext cx="5588084" cy="558808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6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